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57" r:id="rId4"/>
    <p:sldId id="258" r:id="rId5"/>
    <p:sldId id="259" r:id="rId6"/>
    <p:sldId id="265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6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EF3DAD-4CC2-47E8-BB41-0664CB03D7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9AA577D-78C9-4DF5-B919-0374BB0A1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2361C3A-42A2-4FC3-AD6F-E1FC216B0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D20C3E-3C2F-4C90-8D03-69DC83ADE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73BD84-8A0C-45B3-989B-B469AEA83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4420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DE0EFB-8FD0-43FA-A1E8-C81C9C658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D960989-2BC8-4EE7-9142-40F5EFFA8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4738878-0A50-414C-A910-923D0467E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E5D123-39E4-4611-8036-2DB51E33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4A9683-1253-4D5C-AC82-B574FEDC5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0923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39D345C-53DC-4B68-BC07-33E6593058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0376B77-AB65-46C3-9478-CA7FD869A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770E4F3-61ED-4798-B9A2-2AE9ECC50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0AE5D4-C32D-4823-8BFB-87480A62D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B11746-BB70-4CCE-97DA-434839488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207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F9046-BEE3-4364-976F-DD994CFC7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D84D39-0963-476F-8798-48FD474FC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8AAE1E1-3F05-44BC-9C03-6E56A5FAA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9346DFD-6F86-4F73-9AE5-EACC4DB0A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B23B5B-75FB-4CC8-9436-528AA6B23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7072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CD2A2C-9655-44CD-9A0E-CD403BE29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98F3CC1-A09A-4E69-AF49-F52D691F1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22857B-F343-490B-A0D3-63533F91F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187EF09-917B-4FC2-9C3D-0AAA7EC9D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7786697-92FC-4C57-B2AF-932DAD080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5156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9F7BE0-E91C-4773-AF6D-0E110565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8861509-70CF-465E-A514-9547C0C91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76E6805-F863-4658-AA20-A3D9730065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316A825-9A0E-49DF-86B8-A996BED88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887C063-FFBA-4947-A51B-7A4FCB17C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D1FA31-FD84-4D8D-8E28-10531E4BA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6957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DDF38B-97B9-4F48-A8A4-3E414765F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0A3494D-9400-4AD6-8C68-156A286AC6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9B549B5-FC5C-4A49-B268-B09264E2D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D7EDCB0-54C7-4F84-9585-3051D6A04A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D05EC7B-F6D0-4FCE-AC3F-F32818FC93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5CCB8B3-2140-45FB-9D32-DBD825538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7D801DF-9AF1-450B-B7E6-8761B32B5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31AB344-7EC5-4167-A5F5-567464C79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4766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ABFEB3-A2A5-4C8C-A056-947535074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0698006-2F46-46DF-9F39-9EF7F18D2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318115B-4D2B-4B3B-B891-11A7E7A5D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8A5078E-DE4A-4D66-86CF-8193E6EB0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0754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B737670-433C-485D-A8F8-001608E8C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F0F4C1F-3F35-4DC4-8F3F-F3D61FF0D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7F0235-1987-4776-9F1B-7C288DA93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815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86976D-7571-4A6A-8B53-9E99B8833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5645D4-10D3-4A06-92C7-96FF1F10F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575764D-957E-4045-A0CB-10CBF14AC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C108AD3-89B1-497E-B35B-948D9174B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D47B2CF-BCC4-46D6-A761-7E1428EC8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CD455EA-18F4-4B29-9096-F6097E7D6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735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84BEAF-AF2B-448B-A0AF-85C0178D9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11E7B44-DB58-4712-B061-998F39B4A2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A62615B-FAC0-4D29-B44D-7A650B19B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EA8FBF5-CC15-4F87-A95A-7ED3B6609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C64E932-7C1E-427D-A60E-9C4273C30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B02D649-2C93-486F-A713-5FBBE0331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866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F7AA073-4430-4EBD-A986-E5474E553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C86E461-8873-4D39-A67A-B24EC7F34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536AC0-9E06-42D2-8523-A1344F47D0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78280-E0D2-4CF7-AF23-778357EDD006}" type="datetimeFigureOut">
              <a:rPr lang="zh-TW" altLang="en-US" smtClean="0"/>
              <a:t>2019/10/31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7DA40D-FF5A-4757-B531-BBAEC28016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F0C685-EF0E-4902-BA8B-3EACF096D4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568D8-2730-4F49-8D37-DCDCA180A1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931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CC82815-8A43-47B3-93A0-66B4A06F9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05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8C0FE42-E79E-4D96-8FF8-93509DBB3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24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1E72685B-EC65-4CBC-A58D-D291D5B67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848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5D656645-B028-4191-9D48-0F76B6F76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289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60EAEAB9-F026-4679-A180-4B61E50BB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166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5933C79-B570-44E3-8C86-927F9DE85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49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A6716DD-D649-409D-B226-4CC4F32D1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37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地圖 的圖片&#10;&#10;自動產生的描述">
            <a:extLst>
              <a:ext uri="{FF2B5EF4-FFF2-40B4-BE49-F238E27FC236}">
                <a16:creationId xmlns:a16="http://schemas.microsoft.com/office/drawing/2014/main" id="{B0FDCFFD-0B74-4E77-924B-448F44A70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9" y="0"/>
            <a:ext cx="12133841" cy="6858000"/>
          </a:xfrm>
        </p:spPr>
      </p:pic>
    </p:spTree>
    <p:extLst>
      <p:ext uri="{BB962C8B-B14F-4D97-AF65-F5344CB8AC3E}">
        <p14:creationId xmlns:p14="http://schemas.microsoft.com/office/powerpoint/2010/main" val="790255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 descr="一張含有 地圖 的圖片&#10;&#10;自動產生的描述">
            <a:extLst>
              <a:ext uri="{FF2B5EF4-FFF2-40B4-BE49-F238E27FC236}">
                <a16:creationId xmlns:a16="http://schemas.microsoft.com/office/drawing/2014/main" id="{B8FB6389-1B62-424E-BA6E-F96F2FB5F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79" y="0"/>
            <a:ext cx="12133842" cy="6858000"/>
          </a:xfrm>
        </p:spPr>
      </p:pic>
    </p:spTree>
    <p:extLst>
      <p:ext uri="{BB962C8B-B14F-4D97-AF65-F5344CB8AC3E}">
        <p14:creationId xmlns:p14="http://schemas.microsoft.com/office/powerpoint/2010/main" val="3015267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寬螢幕</PresentationFormat>
  <Paragraphs>0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Tsai Jessica</dc:creator>
  <cp:lastModifiedBy>Tsai Jessica</cp:lastModifiedBy>
  <cp:revision>3</cp:revision>
  <dcterms:created xsi:type="dcterms:W3CDTF">2019-10-24T06:01:48Z</dcterms:created>
  <dcterms:modified xsi:type="dcterms:W3CDTF">2019-10-31T07:49:27Z</dcterms:modified>
</cp:coreProperties>
</file>